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22860000"/>
  <p:notesSz cx="6858000" cy="9144000"/>
  <p:defaultTextStyle>
    <a:defPPr>
      <a:defRPr lang="en-US"/>
    </a:defPPr>
    <a:lvl1pPr marL="0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6448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12896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69343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25791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82239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38687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95134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51582" algn="l" defTabSz="13128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2405" y="-96"/>
      </p:cViewPr>
      <p:guideLst>
        <p:guide orient="horz" pos="720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7101422"/>
            <a:ext cx="10881360" cy="49000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12954000"/>
            <a:ext cx="8961120" cy="584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6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1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6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2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82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3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95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51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1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9875" y="1344084"/>
            <a:ext cx="2446972" cy="2860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15" y="1344084"/>
            <a:ext cx="7132002" cy="2860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4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14689668"/>
            <a:ext cx="10881360" cy="454025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9689046"/>
            <a:ext cx="10881360" cy="5000623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644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1289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693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257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822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386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95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515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0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4" y="7821084"/>
            <a:ext cx="4789488" cy="2212975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7362" y="7821084"/>
            <a:ext cx="4789489" cy="2212975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2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5459"/>
            <a:ext cx="11521440" cy="381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5117043"/>
            <a:ext cx="5656263" cy="213254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6448" indent="0">
              <a:buNone/>
              <a:defRPr sz="2900" b="1"/>
            </a:lvl2pPr>
            <a:lvl3pPr marL="1312896" indent="0">
              <a:buNone/>
              <a:defRPr sz="2600" b="1"/>
            </a:lvl3pPr>
            <a:lvl4pPr marL="1969343" indent="0">
              <a:buNone/>
              <a:defRPr sz="2300" b="1"/>
            </a:lvl4pPr>
            <a:lvl5pPr marL="2625791" indent="0">
              <a:buNone/>
              <a:defRPr sz="2300" b="1"/>
            </a:lvl5pPr>
            <a:lvl6pPr marL="3282239" indent="0">
              <a:buNone/>
              <a:defRPr sz="2300" b="1"/>
            </a:lvl6pPr>
            <a:lvl7pPr marL="3938687" indent="0">
              <a:buNone/>
              <a:defRPr sz="2300" b="1"/>
            </a:lvl7pPr>
            <a:lvl8pPr marL="4595134" indent="0">
              <a:buNone/>
              <a:defRPr sz="2300" b="1"/>
            </a:lvl8pPr>
            <a:lvl9pPr marL="52515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3" y="7249584"/>
            <a:ext cx="5656263" cy="1317095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5117043"/>
            <a:ext cx="5658486" cy="2132541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6448" indent="0">
              <a:buNone/>
              <a:defRPr sz="2900" b="1"/>
            </a:lvl2pPr>
            <a:lvl3pPr marL="1312896" indent="0">
              <a:buNone/>
              <a:defRPr sz="2600" b="1"/>
            </a:lvl3pPr>
            <a:lvl4pPr marL="1969343" indent="0">
              <a:buNone/>
              <a:defRPr sz="2300" b="1"/>
            </a:lvl4pPr>
            <a:lvl5pPr marL="2625791" indent="0">
              <a:buNone/>
              <a:defRPr sz="2300" b="1"/>
            </a:lvl5pPr>
            <a:lvl6pPr marL="3282239" indent="0">
              <a:buNone/>
              <a:defRPr sz="2300" b="1"/>
            </a:lvl6pPr>
            <a:lvl7pPr marL="3938687" indent="0">
              <a:buNone/>
              <a:defRPr sz="2300" b="1"/>
            </a:lvl7pPr>
            <a:lvl8pPr marL="4595134" indent="0">
              <a:buNone/>
              <a:defRPr sz="2300" b="1"/>
            </a:lvl8pPr>
            <a:lvl9pPr marL="52515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7249584"/>
            <a:ext cx="5658486" cy="1317095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8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10166"/>
            <a:ext cx="4211638" cy="387350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910170"/>
            <a:ext cx="7156451" cy="1951037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4783670"/>
            <a:ext cx="4211638" cy="15636878"/>
          </a:xfrm>
        </p:spPr>
        <p:txBody>
          <a:bodyPr/>
          <a:lstStyle>
            <a:lvl1pPr marL="0" indent="0">
              <a:buNone/>
              <a:defRPr sz="2000"/>
            </a:lvl1pPr>
            <a:lvl2pPr marL="656448" indent="0">
              <a:buNone/>
              <a:defRPr sz="1700"/>
            </a:lvl2pPr>
            <a:lvl3pPr marL="1312896" indent="0">
              <a:buNone/>
              <a:defRPr sz="1400"/>
            </a:lvl3pPr>
            <a:lvl4pPr marL="1969343" indent="0">
              <a:buNone/>
              <a:defRPr sz="1300"/>
            </a:lvl4pPr>
            <a:lvl5pPr marL="2625791" indent="0">
              <a:buNone/>
              <a:defRPr sz="1300"/>
            </a:lvl5pPr>
            <a:lvl6pPr marL="3282239" indent="0">
              <a:buNone/>
              <a:defRPr sz="1300"/>
            </a:lvl6pPr>
            <a:lvl7pPr marL="3938687" indent="0">
              <a:buNone/>
              <a:defRPr sz="1300"/>
            </a:lvl7pPr>
            <a:lvl8pPr marL="4595134" indent="0">
              <a:buNone/>
              <a:defRPr sz="1300"/>
            </a:lvl8pPr>
            <a:lvl9pPr marL="52515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8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16002002"/>
            <a:ext cx="7680960" cy="1889128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2042584"/>
            <a:ext cx="7680960" cy="13716000"/>
          </a:xfrm>
        </p:spPr>
        <p:txBody>
          <a:bodyPr/>
          <a:lstStyle>
            <a:lvl1pPr marL="0" indent="0">
              <a:buNone/>
              <a:defRPr sz="4600"/>
            </a:lvl1pPr>
            <a:lvl2pPr marL="656448" indent="0">
              <a:buNone/>
              <a:defRPr sz="4000"/>
            </a:lvl2pPr>
            <a:lvl3pPr marL="1312896" indent="0">
              <a:buNone/>
              <a:defRPr sz="3400"/>
            </a:lvl3pPr>
            <a:lvl4pPr marL="1969343" indent="0">
              <a:buNone/>
              <a:defRPr sz="2900"/>
            </a:lvl4pPr>
            <a:lvl5pPr marL="2625791" indent="0">
              <a:buNone/>
              <a:defRPr sz="2900"/>
            </a:lvl5pPr>
            <a:lvl6pPr marL="3282239" indent="0">
              <a:buNone/>
              <a:defRPr sz="2900"/>
            </a:lvl6pPr>
            <a:lvl7pPr marL="3938687" indent="0">
              <a:buNone/>
              <a:defRPr sz="2900"/>
            </a:lvl7pPr>
            <a:lvl8pPr marL="4595134" indent="0">
              <a:buNone/>
              <a:defRPr sz="2900"/>
            </a:lvl8pPr>
            <a:lvl9pPr marL="52515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17891130"/>
            <a:ext cx="7680960" cy="2682873"/>
          </a:xfrm>
        </p:spPr>
        <p:txBody>
          <a:bodyPr/>
          <a:lstStyle>
            <a:lvl1pPr marL="0" indent="0">
              <a:buNone/>
              <a:defRPr sz="2000"/>
            </a:lvl1pPr>
            <a:lvl2pPr marL="656448" indent="0">
              <a:buNone/>
              <a:defRPr sz="1700"/>
            </a:lvl2pPr>
            <a:lvl3pPr marL="1312896" indent="0">
              <a:buNone/>
              <a:defRPr sz="1400"/>
            </a:lvl3pPr>
            <a:lvl4pPr marL="1969343" indent="0">
              <a:buNone/>
              <a:defRPr sz="1300"/>
            </a:lvl4pPr>
            <a:lvl5pPr marL="2625791" indent="0">
              <a:buNone/>
              <a:defRPr sz="1300"/>
            </a:lvl5pPr>
            <a:lvl6pPr marL="3282239" indent="0">
              <a:buNone/>
              <a:defRPr sz="1300"/>
            </a:lvl6pPr>
            <a:lvl7pPr marL="3938687" indent="0">
              <a:buNone/>
              <a:defRPr sz="1300"/>
            </a:lvl7pPr>
            <a:lvl8pPr marL="4595134" indent="0">
              <a:buNone/>
              <a:defRPr sz="1300"/>
            </a:lvl8pPr>
            <a:lvl9pPr marL="52515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0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915459"/>
            <a:ext cx="11521440" cy="3810000"/>
          </a:xfrm>
          <a:prstGeom prst="rect">
            <a:avLst/>
          </a:prstGeom>
        </p:spPr>
        <p:txBody>
          <a:bodyPr vert="horz" lIns="131290" tIns="65645" rIns="131290" bIns="6564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5334006"/>
            <a:ext cx="11521440" cy="15086543"/>
          </a:xfrm>
          <a:prstGeom prst="rect">
            <a:avLst/>
          </a:prstGeom>
        </p:spPr>
        <p:txBody>
          <a:bodyPr vert="horz" lIns="131290" tIns="65645" rIns="131290" bIns="656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21187838"/>
            <a:ext cx="2987040" cy="1217084"/>
          </a:xfrm>
          <a:prstGeom prst="rect">
            <a:avLst/>
          </a:prstGeom>
        </p:spPr>
        <p:txBody>
          <a:bodyPr vert="horz" lIns="131290" tIns="65645" rIns="131290" bIns="65645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6706-316C-404C-A1DE-68C10FF3C90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21187838"/>
            <a:ext cx="4053840" cy="1217084"/>
          </a:xfrm>
          <a:prstGeom prst="rect">
            <a:avLst/>
          </a:prstGeom>
        </p:spPr>
        <p:txBody>
          <a:bodyPr vert="horz" lIns="131290" tIns="65645" rIns="131290" bIns="65645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21187838"/>
            <a:ext cx="2987040" cy="1217084"/>
          </a:xfrm>
          <a:prstGeom prst="rect">
            <a:avLst/>
          </a:prstGeom>
        </p:spPr>
        <p:txBody>
          <a:bodyPr vert="horz" lIns="131290" tIns="65645" rIns="131290" bIns="65645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EFD3-53E7-4C92-AF81-B0A2E07CE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3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12896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2336" indent="-492336" algn="l" defTabSz="1312896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6728" indent="-410280" algn="l" defTabSz="1312896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41119" indent="-328224" algn="l" defTabSz="13128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97567" indent="-328224" algn="l" defTabSz="13128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4015" indent="-328224" algn="l" defTabSz="1312896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10463" indent="-328224" algn="l" defTabSz="13128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66910" indent="-328224" algn="l" defTabSz="13128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923358" indent="-328224" algn="l" defTabSz="13128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79806" indent="-328224" algn="l" defTabSz="13128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6448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12896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69343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25791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82239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38687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95134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51582" algn="l" defTabSz="13128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9917" y="519551"/>
            <a:ext cx="12425083" cy="21399933"/>
          </a:xfrm>
          <a:prstGeom prst="rect">
            <a:avLst/>
          </a:prstGeom>
        </p:spPr>
        <p:txBody>
          <a:bodyPr wrap="square" lIns="131290" tIns="65645" rIns="131290" bIns="65645">
            <a:spAutoFit/>
          </a:bodyPr>
          <a:lstStyle/>
          <a:p>
            <a:r>
              <a:rPr lang="en-US" sz="5400" dirty="0"/>
              <a:t> </a:t>
            </a:r>
            <a:r>
              <a:rPr lang="en-US" sz="5400" dirty="0" smtClean="0"/>
              <a:t>         Teddy Petty &amp; The Refugees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              Hospitality </a:t>
            </a:r>
            <a:r>
              <a:rPr lang="en-US" sz="5400" dirty="0"/>
              <a:t>Rider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rider is attached to and made part of the agreement between </a:t>
            </a:r>
            <a:r>
              <a:rPr lang="en-US" dirty="0" smtClean="0"/>
              <a:t>Teddy Petty &amp; The Refugees herein </a:t>
            </a:r>
            <a:r>
              <a:rPr lang="en-US" dirty="0"/>
              <a:t>referred to as “Artist”) and xxx (herein referred to as “Venue”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or “Buyer”) for the performance on xxx. Your cooperation in meeting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guidelines found within this agreement is appreciated to ensure the Venue,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Artist and Audience the best possible experience.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If you have any questions or need to discuss any portion of this rider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please contact the artist Tour Manager </a:t>
            </a:r>
            <a:r>
              <a:rPr lang="en-US" dirty="0" smtClean="0"/>
              <a:t>Heidi </a:t>
            </a:r>
            <a:r>
              <a:rPr lang="en-US" dirty="0" err="1" smtClean="0"/>
              <a:t>VanDerMaas</a:t>
            </a:r>
            <a:r>
              <a:rPr lang="en-US" dirty="0" smtClean="0"/>
              <a:t> – 810-523-1529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***IMPORTANT NOTE***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This rider is deemed an integral part of the signed contract and must be fully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understood and agreed to by both buyer and venue prior to signature. Please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initial below that this rider is confirmed.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This Rider can be modified to meet the needs/abilities of venue and artist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prior to signature. Please contact </a:t>
            </a:r>
            <a:r>
              <a:rPr lang="en-US" dirty="0" smtClean="0"/>
              <a:t>Heidi </a:t>
            </a:r>
            <a:r>
              <a:rPr lang="en-US" dirty="0" err="1" smtClean="0"/>
              <a:t>VanDerMaas</a:t>
            </a:r>
            <a:r>
              <a:rPr lang="en-US" dirty="0" smtClean="0"/>
              <a:t> </a:t>
            </a:r>
            <a:r>
              <a:rPr lang="en-US" dirty="0"/>
              <a:t>with any modifications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needed.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PARKING: Free parking for </a:t>
            </a:r>
            <a:r>
              <a:rPr lang="en-US" dirty="0" smtClean="0"/>
              <a:t>four </a:t>
            </a:r>
            <a:r>
              <a:rPr lang="en-US" dirty="0"/>
              <a:t>vehicles with attached trailers must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provided in close proximity to venue and must be available for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duration of the evening from load-‐in to load-‐out.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MEALS: Buyer will provide a meal with beverage for </a:t>
            </a:r>
            <a:r>
              <a:rPr lang="en-US" dirty="0" smtClean="0"/>
              <a:t>7 </a:t>
            </a:r>
            <a:r>
              <a:rPr lang="en-US" dirty="0"/>
              <a:t>to be coordinated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tour manager before or upon arrival to venue. A meal buyout of $10 per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person is acceptable. Meal buy-out must be presented in cash to tour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manager at load in.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DRESSING ROOM: A well-lit, private, lockable dressing room must be provided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(with room for up to </a:t>
            </a:r>
            <a:r>
              <a:rPr lang="en-US" dirty="0" smtClean="0"/>
              <a:t>7 people</a:t>
            </a:r>
            <a:r>
              <a:rPr lang="en-US" dirty="0"/>
              <a:t>) for the duration of the evening. Please note: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reasonable accommodations can be made for venues/concerts with out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designated dressing room. Please contact tour manager for amendments. 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BACKSTAGE: the following (prioritized) items should be placed in dressing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room prior to sound check: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 case of bottled water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6 pack of either sugar free </a:t>
            </a:r>
            <a:r>
              <a:rPr lang="en-US" dirty="0" smtClean="0"/>
              <a:t>Diet Coke, 6 </a:t>
            </a:r>
            <a:r>
              <a:rPr lang="en-US" dirty="0"/>
              <a:t>pack of regular </a:t>
            </a:r>
            <a:r>
              <a:rPr lang="en-US" dirty="0" smtClean="0"/>
              <a:t>Coke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Note: drink tix/bar tab is fine in lieu of back room regular coke/beer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LODGING – Unless stipulated otherwise in the Contract, Buyer will provide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(4)) </a:t>
            </a:r>
            <a:r>
              <a:rPr lang="en-US" dirty="0"/>
              <a:t>double occupancy non-smoking rooms at nearby established hotel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chain, i.e. Comfort Inn, Days Inn, Best Western, etc. for the evening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performance, and will provide Artist with a confirmation number when show 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advanced. Please guarantee rooms will be available for late arrival and late-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check out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Buyer Initials ______________</a:t>
            </a:r>
          </a:p>
          <a:p>
            <a:r>
              <a:rPr lang="en-US" dirty="0" smtClean="0"/>
              <a:t>Date____________________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2" descr="https://dm2306files.storage.live.com/y4m9TR0Weyj6KBq4KlcLdZGRg4GPN2pHJ6Cgd_H43LKLdNnm7oM-ZZVZ4HtEViDqW2kV8pUtkpCfqK55z7DAD6c8nK37KIIzwIRzx2isRM-CJxCZGqOLNzDMqe5btm_uzbhEfFmgQFE4nxLzBI378UETiihEFcG66PkaE1eWCklpWEvjwSRqApRoTvKQq4tKc0Vc7WWSc0KYQalq_kKyy7n0Q/TeddyPettyTshirt.eps?psid=1&amp;width=1600&amp;height=204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31" b="89453" l="10000" r="95875">
                        <a14:foregroundMark x1="51250" y1="69219" x2="51938" y2="72109"/>
                        <a14:foregroundMark x1="18563" y1="78984" x2="17750" y2="84297"/>
                        <a14:foregroundMark x1="23500" y1="79375" x2="22688" y2="84844"/>
                        <a14:foregroundMark x1="29688" y1="79375" x2="28438" y2="84453"/>
                        <a14:foregroundMark x1="41750" y1="79531" x2="40250" y2="84844"/>
                        <a14:foregroundMark x1="47500" y1="79375" x2="46813" y2="84688"/>
                        <a14:foregroundMark x1="54563" y1="78984" x2="53000" y2="84688"/>
                        <a14:foregroundMark x1="59750" y1="78984" x2="59062" y2="84453"/>
                        <a14:foregroundMark x1="66063" y1="79531" x2="65688" y2="84453"/>
                        <a14:foregroundMark x1="72688" y1="78672" x2="71125" y2="84141"/>
                        <a14:foregroundMark x1="78188" y1="79141" x2="77188" y2="84297"/>
                        <a14:foregroundMark x1="86688" y1="78984" x2="83813" y2="80703"/>
                        <a14:foregroundMark x1="83500" y1="83828" x2="86938" y2="83594"/>
                        <a14:foregroundMark x1="29938" y1="79141" x2="32563" y2="79141"/>
                        <a14:foregroundMark x1="43438" y1="78984" x2="43563" y2="81563"/>
                        <a14:foregroundMark x1="31313" y1="85156" x2="31750" y2="82266"/>
                        <a14:foregroundMark x1="49188" y1="78984" x2="50938" y2="78984"/>
                        <a14:foregroundMark x1="57125" y1="81094" x2="57250" y2="78281"/>
                        <a14:foregroundMark x1="73188" y1="79141" x2="75438" y2="79531"/>
                        <a14:foregroundMark x1="79688" y1="78984" x2="81438" y2="78828"/>
                        <a14:foregroundMark x1="81313" y1="83984" x2="81063" y2="82266"/>
                        <a14:foregroundMark x1="78563" y1="82109" x2="79813" y2="81250"/>
                        <a14:backgroundMark x1="50813" y1="72109" x2="50813" y2="72109"/>
                        <a14:backgroundMark x1="51125" y1="71484" x2="51125" y2="71484"/>
                        <a14:backgroundMark x1="24313" y1="80859" x2="24313" y2="80859"/>
                        <a14:backgroundMark x1="23750" y1="83594" x2="23750" y2="83594"/>
                        <a14:backgroundMark x1="42563" y1="81250" x2="42563" y2="81250"/>
                        <a14:backgroundMark x1="60563" y1="83438" x2="61125" y2="80000"/>
                        <a14:backgroundMark x1="66375" y1="81250" x2="67750" y2="80234"/>
                        <a14:backgroundMark x1="85188" y1="83281" x2="83813" y2="81563"/>
                        <a14:backgroundMark x1="85313" y1="79844" x2="86563" y2="81094"/>
                        <a14:backgroundMark x1="67438" y1="83438" x2="65375" y2="82266"/>
                        <a14:backgroundMark x1="41625" y1="83125" x2="42438" y2="83125"/>
                        <a14:backgroundMark x1="29938" y1="80547" x2="31188" y2="79688"/>
                        <a14:backgroundMark x1="29125" y1="83984" x2="29125" y2="83984"/>
                        <a14:backgroundMark x1="29688" y1="83828" x2="30750" y2="83281"/>
                        <a14:backgroundMark x1="42563" y1="80859" x2="43250" y2="79844"/>
                        <a14:backgroundMark x1="48500" y1="80000" x2="49563" y2="79688"/>
                        <a14:backgroundMark x1="48063" y1="83281" x2="49313" y2="83438"/>
                        <a14:backgroundMark x1="54813" y1="80234" x2="56313" y2="79844"/>
                        <a14:backgroundMark x1="66875" y1="80547" x2="65938" y2="81953"/>
                        <a14:backgroundMark x1="72938" y1="80547" x2="73875" y2="79844"/>
                        <a14:backgroundMark x1="72000" y1="83125" x2="73625" y2="83125"/>
                        <a14:backgroundMark x1="78875" y1="80234" x2="80375" y2="80000"/>
                        <a14:backgroundMark x1="78438" y1="83281" x2="80063" y2="82969"/>
                        <a14:backgroundMark x1="17313" y1="80391" x2="17313" y2="80391"/>
                        <a14:backgroundMark x1="19250" y1="80391" x2="19250" y2="80391"/>
                        <a14:backgroundMark x1="66500" y1="81250" x2="66875" y2="81250"/>
                        <a14:backgroundMark x1="66063" y1="82109" x2="66063" y2="82109"/>
                        <a14:backgroundMark x1="81438" y1="85156" x2="81438" y2="85156"/>
                        <a14:backgroundMark x1="54563" y1="83594" x2="54563" y2="83594"/>
                        <a14:backgroundMark x1="53875" y1="82734" x2="53875" y2="82734"/>
                        <a14:backgroundMark x1="66063" y1="81250" x2="66063" y2="81250"/>
                        <a14:backgroundMark x1="66063" y1="81719" x2="66063" y2="81719"/>
                        <a14:backgroundMark x1="65688" y1="82109" x2="65688" y2="82109"/>
                        <a14:backgroundMark x1="65938" y1="83125" x2="65938" y2="83125"/>
                        <a14:backgroundMark x1="81063" y1="83984" x2="81063" y2="83984"/>
                        <a14:backgroundMark x1="81063" y1="84453" x2="81063" y2="84453"/>
                        <a14:backgroundMark x1="81188" y1="85313" x2="81188" y2="85313"/>
                        <a14:backgroundMark x1="82563" y1="82969" x2="82563" y2="82969"/>
                        <a14:backgroundMark x1="81875" y1="84297" x2="81875" y2="84297"/>
                        <a14:backgroundMark x1="82125" y1="85156" x2="82125" y2="851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82" t="1988" r="5655" b="11529"/>
          <a:stretch/>
        </p:blipFill>
        <p:spPr bwMode="auto">
          <a:xfrm>
            <a:off x="457200" y="784692"/>
            <a:ext cx="1917754" cy="157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dm2306files.storage.live.com/y4m9TR0Weyj6KBq4KlcLdZGRg4GPN2pHJ6Cgd_H43LKLdNnm7oM-ZZVZ4HtEViDqW2kV8pUtkpCfqK55z7DAD6c8nK37KIIzwIRzx2isRM-CJxCZGqOLNzDMqe5btm_uzbhEfFmgQFE4nxLzBI378UETiihEFcG66PkaE1eWCklpWEvjwSRqApRoTvKQq4tKc0Vc7WWSc0KYQalq_kKyy7n0Q/TeddyPettyTshirt.eps?psid=1&amp;width=1600&amp;height=204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31" b="89453" l="10000" r="95875">
                        <a14:foregroundMark x1="51250" y1="69219" x2="51938" y2="72109"/>
                        <a14:foregroundMark x1="18563" y1="78984" x2="17750" y2="84297"/>
                        <a14:foregroundMark x1="23500" y1="79375" x2="22688" y2="84844"/>
                        <a14:foregroundMark x1="29688" y1="79375" x2="28438" y2="84453"/>
                        <a14:foregroundMark x1="41750" y1="79531" x2="40250" y2="84844"/>
                        <a14:foregroundMark x1="47500" y1="79375" x2="46813" y2="84688"/>
                        <a14:foregroundMark x1="54563" y1="78984" x2="53000" y2="84688"/>
                        <a14:foregroundMark x1="59750" y1="78984" x2="59062" y2="84453"/>
                        <a14:foregroundMark x1="66063" y1="79531" x2="65688" y2="84453"/>
                        <a14:foregroundMark x1="72688" y1="78672" x2="71125" y2="84141"/>
                        <a14:foregroundMark x1="78188" y1="79141" x2="77188" y2="84297"/>
                        <a14:foregroundMark x1="86688" y1="78984" x2="83813" y2="80703"/>
                        <a14:foregroundMark x1="83500" y1="83828" x2="86938" y2="83594"/>
                        <a14:foregroundMark x1="29938" y1="79141" x2="32563" y2="79141"/>
                        <a14:foregroundMark x1="43438" y1="78984" x2="43563" y2="81563"/>
                        <a14:foregroundMark x1="31313" y1="85156" x2="31750" y2="82266"/>
                        <a14:foregroundMark x1="49188" y1="78984" x2="50938" y2="78984"/>
                        <a14:foregroundMark x1="57125" y1="81094" x2="57250" y2="78281"/>
                        <a14:foregroundMark x1="73188" y1="79141" x2="75438" y2="79531"/>
                        <a14:foregroundMark x1="79688" y1="78984" x2="81438" y2="78828"/>
                        <a14:foregroundMark x1="81313" y1="83984" x2="81063" y2="82266"/>
                        <a14:foregroundMark x1="78563" y1="82109" x2="79813" y2="81250"/>
                        <a14:backgroundMark x1="50813" y1="72109" x2="50813" y2="72109"/>
                        <a14:backgroundMark x1="51125" y1="71484" x2="51125" y2="71484"/>
                        <a14:backgroundMark x1="24313" y1="80859" x2="24313" y2="80859"/>
                        <a14:backgroundMark x1="23750" y1="83594" x2="23750" y2="83594"/>
                        <a14:backgroundMark x1="42563" y1="81250" x2="42563" y2="81250"/>
                        <a14:backgroundMark x1="60563" y1="83438" x2="61125" y2="80000"/>
                        <a14:backgroundMark x1="66375" y1="81250" x2="67750" y2="80234"/>
                        <a14:backgroundMark x1="85188" y1="83281" x2="83813" y2="81563"/>
                        <a14:backgroundMark x1="85313" y1="79844" x2="86563" y2="81094"/>
                        <a14:backgroundMark x1="67438" y1="83438" x2="65375" y2="82266"/>
                        <a14:backgroundMark x1="41625" y1="83125" x2="42438" y2="83125"/>
                        <a14:backgroundMark x1="29938" y1="80547" x2="31188" y2="79688"/>
                        <a14:backgroundMark x1="29125" y1="83984" x2="29125" y2="83984"/>
                        <a14:backgroundMark x1="29688" y1="83828" x2="30750" y2="83281"/>
                        <a14:backgroundMark x1="42563" y1="80859" x2="43250" y2="79844"/>
                        <a14:backgroundMark x1="48500" y1="80000" x2="49563" y2="79688"/>
                        <a14:backgroundMark x1="48063" y1="83281" x2="49313" y2="83438"/>
                        <a14:backgroundMark x1="54813" y1="80234" x2="56313" y2="79844"/>
                        <a14:backgroundMark x1="66875" y1="80547" x2="65938" y2="81953"/>
                        <a14:backgroundMark x1="72938" y1="80547" x2="73875" y2="79844"/>
                        <a14:backgroundMark x1="72000" y1="83125" x2="73625" y2="83125"/>
                        <a14:backgroundMark x1="78875" y1="80234" x2="80375" y2="80000"/>
                        <a14:backgroundMark x1="78438" y1="83281" x2="80063" y2="82969"/>
                        <a14:backgroundMark x1="17313" y1="80391" x2="17313" y2="80391"/>
                        <a14:backgroundMark x1="19250" y1="80391" x2="19250" y2="80391"/>
                        <a14:backgroundMark x1="66500" y1="81250" x2="66875" y2="81250"/>
                        <a14:backgroundMark x1="66063" y1="82109" x2="66063" y2="82109"/>
                        <a14:backgroundMark x1="81438" y1="85156" x2="81438" y2="85156"/>
                        <a14:backgroundMark x1="54563" y1="83594" x2="54563" y2="83594"/>
                        <a14:backgroundMark x1="53875" y1="82734" x2="53875" y2="82734"/>
                        <a14:backgroundMark x1="66063" y1="81250" x2="66063" y2="81250"/>
                        <a14:backgroundMark x1="66063" y1="81719" x2="66063" y2="81719"/>
                        <a14:backgroundMark x1="65688" y1="82109" x2="65688" y2="82109"/>
                        <a14:backgroundMark x1="65938" y1="83125" x2="65938" y2="83125"/>
                        <a14:backgroundMark x1="81063" y1="83984" x2="81063" y2="83984"/>
                        <a14:backgroundMark x1="81063" y1="84453" x2="81063" y2="84453"/>
                        <a14:backgroundMark x1="81188" y1="85313" x2="81188" y2="85313"/>
                        <a14:backgroundMark x1="82563" y1="82969" x2="82563" y2="82969"/>
                        <a14:backgroundMark x1="81875" y1="84297" x2="81875" y2="84297"/>
                        <a14:backgroundMark x1="82125" y1="85156" x2="82125" y2="851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82" t="1988" r="5655" b="11529"/>
          <a:stretch/>
        </p:blipFill>
        <p:spPr bwMode="auto">
          <a:xfrm>
            <a:off x="10426646" y="838200"/>
            <a:ext cx="1841554" cy="151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25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&amp; Heidi</dc:creator>
  <cp:lastModifiedBy>Ted &amp; Heidi</cp:lastModifiedBy>
  <cp:revision>5</cp:revision>
  <dcterms:created xsi:type="dcterms:W3CDTF">2021-10-27T21:35:15Z</dcterms:created>
  <dcterms:modified xsi:type="dcterms:W3CDTF">2021-10-27T22:29:03Z</dcterms:modified>
</cp:coreProperties>
</file>